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7" r:id="rId2"/>
    <p:sldId id="263" r:id="rId3"/>
    <p:sldId id="258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7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6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9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9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76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0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8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4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5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55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32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6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94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58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60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5235B9-D936-47E1-9194-91B95B302D72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FFB7BC-A04D-41B1-AB4D-CD6874F5F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75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7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8653" y="979715"/>
            <a:ext cx="5898535" cy="3218976"/>
          </a:xfrm>
        </p:spPr>
        <p:txBody>
          <a:bodyPr>
            <a:normAutofit/>
          </a:bodyPr>
          <a:lstStyle/>
          <a:p>
            <a:r>
              <a:rPr lang="it-IT" sz="8000" dirty="0" smtClean="0">
                <a:solidFill>
                  <a:srgbClr val="FF0000"/>
                </a:solidFill>
              </a:rPr>
              <a:t>Dieta mediterranea</a:t>
            </a:r>
            <a:endParaRPr lang="it-IT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1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36" y="664628"/>
            <a:ext cx="5586761" cy="55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Dieta </a:t>
            </a:r>
            <a:r>
              <a:rPr lang="it-IT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dieta</a:t>
            </a:r>
            <a:r>
              <a:rPr lang="it-IT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super dieta LA DIETA MEDITERRNEA</a:t>
            </a:r>
            <a:endParaRPr lang="it-IT" sz="60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8974" y="2285999"/>
            <a:ext cx="10515600" cy="4266690"/>
          </a:xfrm>
        </p:spPr>
        <p:txBody>
          <a:bodyPr/>
          <a:lstStyle/>
          <a:p>
            <a:pPr marL="0" indent="0">
              <a:buNone/>
            </a:pPr>
            <a:r>
              <a:rPr lang="it-IT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Nuova dieta alimentare buonissima fa dimagrire in pochissimo tempo   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01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39" y="915722"/>
            <a:ext cx="7298145" cy="4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2860" y="503830"/>
            <a:ext cx="9601196" cy="1303867"/>
          </a:xfrm>
        </p:spPr>
        <p:txBody>
          <a:bodyPr>
            <a:noAutofit/>
          </a:bodyPr>
          <a:lstStyle/>
          <a:p>
            <a:r>
              <a:rPr lang="it-IT" sz="8800" dirty="0" smtClean="0">
                <a:solidFill>
                  <a:srgbClr val="FF0000"/>
                </a:solidFill>
              </a:rPr>
              <a:t>Regole per dimagrire</a:t>
            </a:r>
            <a:endParaRPr lang="it-IT" sz="88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589613" y="4330439"/>
            <a:ext cx="25648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9481" y="1931624"/>
            <a:ext cx="10940494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Ecco 15 preziose regole stilate dall'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ANDID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e che vi suggeriamo non solo in attesa della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prova costume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ma per una vita più sana.</a:t>
            </a:r>
            <a:b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1. Non saltate mai i pasti, a partire dalla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colazione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2. Inserite in ogni pasto una porzione di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carboidrati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(privilegiando quelli di tipo integrale e a scarso contenuto in grassi);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3. Inserite in ogni pasto principale una buona porzione di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verdura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4. Negli spuntini (massimo 2 al giorno) preferite la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frutta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5. Limitate la frequenza dei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formaggi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a 2-3 a settimana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6. Consumate il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pesce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almeno 2 volte a settimana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7. Inserire almeno 2-3 volte a settimana, in uno dei pasti principali, piatti unici quali:</a:t>
            </a:r>
            <a:b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INSALATONA CON PROSCIUTTO COTTO MAGRO O MOZZARELLA O TONNO ACCOMPAGNATA DA UNA PORZIONE DI PANE</a:t>
            </a:r>
            <a:endParaRPr kumimoji="0" lang="it-IT" altLang="it-IT" sz="1100" b="1" i="0" u="none" strike="noStrike" cap="none" normalizeH="0" baseline="0" dirty="0" smtClean="0">
              <a:ln>
                <a:noFill/>
              </a:ln>
              <a:solidFill>
                <a:srgbClr val="D63057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PASTA</a:t>
            </a:r>
            <a:r>
              <a:rPr lang="it-IT" altLang="it-IT" sz="1100" b="1" dirty="0">
                <a:solidFill>
                  <a:srgbClr val="666666"/>
                </a:solidFill>
                <a:latin typeface="Verdana" panose="020B0604030504040204" pitchFamily="34" charset="0"/>
              </a:rPr>
              <a:t>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O RISO FREDDO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CONDITO CON VERDURE (POMODORINI, BASILICO, PISELLI, CAROTE, OLIVE, CAPPERI ECC.)</a:t>
            </a:r>
            <a:endParaRPr kumimoji="0" lang="it-IT" altLang="it-IT" sz="1100" b="1" i="0" u="none" strike="noStrike" cap="none" normalizeH="0" baseline="0" dirty="0" smtClean="0">
              <a:ln>
                <a:noFill/>
              </a:ln>
              <a:solidFill>
                <a:srgbClr val="D63057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ZUPPA DI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LEGUMI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E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CEREALI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ACCOMPAGNATI DA UN CONTORNO DI VERDURA</a:t>
            </a: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8. Preferite i condimenti vegetali ai primi piatti (pomodoro, zucchine, melanzane, broccoletti, ecc.);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9. Limitate i sughi più ricchi (a base di ragù, pancetta, panna, ecc.) a 1-2 volte a settimana al massimo e fateli seguire da un contorno di verdure, senza aggiunta di un secondo;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10. Evitate la somma, nello stesso pasto, di alimenti con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uguale funzione nutritiva (es. carne + formaggio, pane + pasta, patate + pane, ecc.);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11. Utilizzate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metodi di cottura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quali: bolliti, al vapore, in umido, alla griglia, brasati;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12. Utilizzate per ingredienti verdure, acqua o brodo vegetale, vino, salsa di pomodoro ed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erbe 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aromatiche per ridurre a minimo i grassi di condimento;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13. Privilegiate l’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olio extravergine d’oliva</a:t>
            </a:r>
            <a:r>
              <a:rPr lang="it-IT" altLang="it-IT" sz="11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 minima quantità in cottura, aggiungendolo a crudo a fine cottura.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14. Limitate il consumo di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dolci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preferibilmente a fine pasto o a colazione, piuttosto che fuori pasto, preferibilmente al posto e non oltre altri alimenti, quali pane o pasta;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15. Bevete almeno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1½- 2 litri di liquidi al giorno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(prevalentemente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acqua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) o bevande non zuccherate).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Insomma, c’è un modo per dimagrire senza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diete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ed è prestare attenzione alla propria alimentazione e alla propria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salute</a:t>
            </a:r>
            <a:r>
              <a:rPr lang="it-IT" altLang="it-IT" sz="11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ogni giorni.</a:t>
            </a: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CON LA COLLABORAZIONE DI: UMBERTO SCASSILLO,LORENZO PATRIZIO,SIRIA CORTIGLIA ,ULDERICO VILLANO E MICHELA GALOTTA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4193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139</TotalTime>
  <Words>61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Garamond</vt:lpstr>
      <vt:lpstr>Verdana</vt:lpstr>
      <vt:lpstr>Organico</vt:lpstr>
      <vt:lpstr>Dieta mediterranea</vt:lpstr>
      <vt:lpstr>Presentazione standard di PowerPoint</vt:lpstr>
      <vt:lpstr>Dieta dieta super dieta LA DIETA MEDITERRNEA</vt:lpstr>
      <vt:lpstr>Presentazione standard di PowerPoint</vt:lpstr>
      <vt:lpstr>Regole per dimagrire</vt:lpstr>
      <vt:lpstr>CON LA COLLABORAZIONE DI: UMBERTO SCASSILLO,LORENZO PATRIZIO,SIRIA CORTIGLIA ,ULDERICO VILLANO E MICHELA GALOTTA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Umberto Scassillo</dc:creator>
  <cp:lastModifiedBy>Lim-22</cp:lastModifiedBy>
  <cp:revision>14</cp:revision>
  <dcterms:created xsi:type="dcterms:W3CDTF">2015-12-16T14:49:44Z</dcterms:created>
  <dcterms:modified xsi:type="dcterms:W3CDTF">2015-12-18T12:30:24Z</dcterms:modified>
</cp:coreProperties>
</file>